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89" r:id="rId3"/>
    <p:sldId id="288" r:id="rId4"/>
    <p:sldId id="294" r:id="rId5"/>
    <p:sldId id="293" r:id="rId6"/>
    <p:sldId id="257" r:id="rId7"/>
    <p:sldId id="295" r:id="rId8"/>
    <p:sldId id="296" r:id="rId9"/>
  </p:sldIdLst>
  <p:sldSz cx="9144000" cy="5143500" type="screen16x9"/>
  <p:notesSz cx="10018713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4952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7D13104-6A84-419A-B32F-DB51BDC77F33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F281EAE-78D8-47D5-B741-5A9F53DB6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639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33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7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2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38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5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34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90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3C34-45AF-4EB5-88FC-CFC2CF10A166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EB6A8-1D00-4299-A12A-211295982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9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294626"/>
            <a:ext cx="84249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&lt;Today’s Goal&gt;</a:t>
            </a:r>
          </a:p>
          <a:p>
            <a:endParaRPr kumimoji="1" lang="en-US" altLang="ja-JP" sz="2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理由をたずねたり答えたりしよう。</a:t>
            </a:r>
            <a:endParaRPr lang="en-US" altLang="ja-JP" sz="8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4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7504" y="1995686"/>
            <a:ext cx="4608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Her name is</a:t>
            </a:r>
          </a:p>
          <a:p>
            <a:r>
              <a:rPr kumimoji="1" lang="en-US" altLang="ja-JP" sz="54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Chihiro</a:t>
            </a:r>
            <a:r>
              <a:rPr kumimoji="1"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</p:txBody>
      </p:sp>
      <p:pic>
        <p:nvPicPr>
          <p:cNvPr id="5" name="Picture 2" descr="C:\Users\masataka fujita\Downloads\家庭教育宣言\study_night_gi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94" y="823541"/>
            <a:ext cx="3291981" cy="355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339502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Why </a:t>
            </a:r>
            <a:r>
              <a:rPr lang="en-US" altLang="ja-JP" sz="7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does </a:t>
            </a:r>
          </a:p>
          <a:p>
            <a:r>
              <a:rPr lang="en-US" altLang="ja-JP" sz="7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she study </a:t>
            </a:r>
          </a:p>
          <a:p>
            <a:r>
              <a:rPr lang="en-US" altLang="ja-JP" sz="7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English </a:t>
            </a:r>
          </a:p>
          <a:p>
            <a:r>
              <a:rPr lang="en-US" altLang="ja-JP" sz="7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</a:t>
            </a:r>
            <a:r>
              <a:rPr lang="en-US" altLang="ja-JP" sz="7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ery hard?</a:t>
            </a:r>
            <a:endParaRPr kumimoji="1" lang="ja-JP" altLang="en-US" sz="7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Picture 2" descr="C:\Users\masataka fujita\Downloads\家庭教育宣言\study_night_gi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94" y="823541"/>
            <a:ext cx="3291981" cy="355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7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995686"/>
            <a:ext cx="4608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His name is</a:t>
            </a:r>
          </a:p>
          <a:p>
            <a:r>
              <a:rPr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Yusuke</a:t>
            </a:r>
            <a:r>
              <a:rPr kumimoji="1" lang="en-US" altLang="ja-JP" sz="5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</a:p>
        </p:txBody>
      </p:sp>
      <p:pic>
        <p:nvPicPr>
          <p:cNvPr id="5" name="Picture 2" descr="C:\Users\masataka fujita\Downloads\家庭教育宣言\chikoku_chugakusei_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5920"/>
            <a:ext cx="3428816" cy="468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9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9024" y="1275606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Why </a:t>
            </a: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does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he hurry?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Picture 2" descr="C:\Users\masataka fujita\Downloads\家庭教育宣言\chikoku_chugakusei_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5920"/>
            <a:ext cx="3428816" cy="468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94626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&lt;Today’s </a:t>
            </a:r>
            <a:r>
              <a:rPr lang="en-US" altLang="ja-JP" sz="54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Point&gt;</a:t>
            </a:r>
            <a:endParaRPr lang="en-US" altLang="ja-JP" sz="54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6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Why </a:t>
            </a:r>
            <a:r>
              <a:rPr lang="en-US" altLang="ja-JP" sz="6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does </a:t>
            </a:r>
            <a:r>
              <a:rPr lang="en-US" altLang="ja-JP" sz="6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 hurry?</a:t>
            </a:r>
          </a:p>
          <a:p>
            <a:pPr lvl="0">
              <a:defRPr/>
            </a:pPr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「なぜ」</a:t>
            </a:r>
            <a:endParaRPr lang="en-US" altLang="ja-JP" sz="36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200" b="1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94626"/>
            <a:ext cx="9144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&lt;Today’s </a:t>
            </a:r>
            <a:r>
              <a:rPr lang="en-US" altLang="ja-JP" sz="54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Point&gt;</a:t>
            </a:r>
            <a:endParaRPr lang="en-US" altLang="ja-JP" sz="54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6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Why </a:t>
            </a:r>
            <a:r>
              <a:rPr lang="en-US" altLang="ja-JP" sz="6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does </a:t>
            </a:r>
            <a:r>
              <a:rPr lang="en-US" altLang="ja-JP" sz="6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 hurry?</a:t>
            </a:r>
          </a:p>
          <a:p>
            <a:pPr lvl="0">
              <a:defRPr/>
            </a:pPr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「なぜ」</a:t>
            </a:r>
            <a:endParaRPr lang="en-US" altLang="ja-JP" sz="36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He is late for school.</a:t>
            </a:r>
          </a:p>
          <a:p>
            <a:endParaRPr lang="en-US" altLang="ja-JP" sz="7200" b="1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9462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&lt;Today’s </a:t>
            </a:r>
            <a:r>
              <a:rPr lang="en-US" altLang="ja-JP" sz="54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Point&gt;</a:t>
            </a:r>
            <a:endParaRPr lang="en-US" altLang="ja-JP" sz="54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0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6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Why </a:t>
            </a:r>
            <a:r>
              <a:rPr lang="en-US" altLang="ja-JP" sz="66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does </a:t>
            </a:r>
            <a:r>
              <a:rPr lang="en-US" altLang="ja-JP" sz="66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 hurry?</a:t>
            </a:r>
          </a:p>
          <a:p>
            <a:pPr lvl="0">
              <a:defRPr/>
            </a:pPr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「なぜ」</a:t>
            </a:r>
            <a:endParaRPr lang="en-US" altLang="ja-JP" sz="28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Because</a:t>
            </a:r>
            <a:r>
              <a:rPr lang="en-US" altLang="ja-JP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he is late </a:t>
            </a:r>
          </a:p>
          <a:p>
            <a:r>
              <a:rPr lang="en-US" altLang="ja-JP" sz="6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</a:t>
            </a:r>
            <a:r>
              <a:rPr lang="ja-JP" altLang="en-US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6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for school.</a:t>
            </a:r>
          </a:p>
          <a:p>
            <a:endParaRPr lang="en-US" altLang="ja-JP" sz="7200" b="1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1679" y="386789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「～だから」</a:t>
            </a:r>
            <a:endParaRPr lang="en-US" altLang="ja-JP" sz="28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44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85</Words>
  <Application>Microsoft Office PowerPoint</Application>
  <PresentationFormat>画面に合わせる (16:9)</PresentationFormat>
  <Paragraphs>31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masataka fujita</dc:creator>
  <cp:lastModifiedBy>masataka fujita</cp:lastModifiedBy>
  <cp:revision>19</cp:revision>
  <cp:lastPrinted>2018-02-04T22:29:38Z</cp:lastPrinted>
  <dcterms:created xsi:type="dcterms:W3CDTF">2018-01-16T13:15:03Z</dcterms:created>
  <dcterms:modified xsi:type="dcterms:W3CDTF">2020-04-12T03:36:01Z</dcterms:modified>
</cp:coreProperties>
</file>