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2" r:id="rId12"/>
  </p:sldIdLst>
  <p:sldSz cx="9144000" cy="5143500" type="screen16x9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9E27-34EA-47B1-86C0-7844707F10C1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0D44-0212-4682-A0D5-B355FC5238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83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4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3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1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8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2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42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7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3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0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A01D-BE45-4F63-92A8-AA20FE7E7437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24BE-A41C-4BA7-B3DE-940030DE3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16475" y="987574"/>
            <a:ext cx="3787385" cy="1224136"/>
          </a:xfrm>
          <a:prstGeom prst="wedgeRoundRectCallout">
            <a:avLst>
              <a:gd name="adj1" fmla="val -35484"/>
              <a:gd name="adj2" fmla="val 935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play soccer.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7" name="Picture 3" descr="C:\Users\masataka fujita\Downloads\家庭教育宣言\soccer_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7774"/>
            <a:ext cx="1227653" cy="12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ataka fujita\Downloads\家庭教育宣言\face_smile_man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499742"/>
            <a:ext cx="17100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ataka fujita\Downloads\家庭教育宣言\man01_laug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43" y="2405300"/>
            <a:ext cx="1795537" cy="23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602500" y="987574"/>
            <a:ext cx="4176464" cy="1224136"/>
          </a:xfrm>
          <a:prstGeom prst="wedgeRoundRectCallout">
            <a:avLst>
              <a:gd name="adj1" fmla="val -3675"/>
              <a:gd name="adj2" fmla="val 7440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play </a:t>
            </a:r>
            <a:r>
              <a:rPr lang="en-US" altLang="ja-JP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occer too.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3139478" y="1705747"/>
            <a:ext cx="4506004" cy="1224136"/>
          </a:xfrm>
          <a:prstGeom prst="wedgeRoundRectCallout">
            <a:avLst>
              <a:gd name="adj1" fmla="val -57050"/>
              <a:gd name="adj2" fmla="val 55294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Masao play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 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C:\Users\masataka fujita\Downloads\家庭教育宣言\point_r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23678"/>
            <a:ext cx="1917983" cy="26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112752" y="48522"/>
            <a:ext cx="7617597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人称単数</a:t>
            </a:r>
            <a:endParaRPr kumimoji="1" lang="en-US" altLang="ja-JP" sz="48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「わたし」「あなた」以外で、１人</a:t>
            </a:r>
            <a:endParaRPr kumimoji="1"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173356" y="3119619"/>
            <a:ext cx="4472125" cy="1224136"/>
          </a:xfrm>
          <a:prstGeom prst="wedgeRoundRectCallout">
            <a:avLst>
              <a:gd name="adj1" fmla="val -58166"/>
              <a:gd name="adj2" fmla="val 4487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play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 too.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33215"/>
            <a:ext cx="1180428" cy="15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asataka fujita\Downloads\家庭教育宣言\olympic25_soccer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43961"/>
            <a:ext cx="1723224" cy="20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-3172"/>
            <a:ext cx="9144000" cy="54322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&lt;Today’s point&gt;</a:t>
            </a:r>
            <a:endParaRPr lang="en-US" altLang="ja-JP" sz="44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44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</a:t>
            </a:r>
            <a:r>
              <a:rPr lang="ja-JP" altLang="en-US" sz="44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動詞に“</a:t>
            </a:r>
            <a:r>
              <a:rPr lang="en-US" altLang="ja-JP" sz="44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44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”が</a:t>
            </a:r>
            <a:r>
              <a:rPr lang="ja-JP" altLang="en-US" sz="44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つくとき</a:t>
            </a:r>
            <a:endParaRPr lang="en-US" altLang="ja-JP" sz="44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/>
            <a:endParaRPr lang="en-US" altLang="ja-JP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/>
            <a:r>
              <a:rPr lang="en-US" altLang="ja-JP" sz="6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Masao </a:t>
            </a:r>
            <a:r>
              <a:rPr lang="en-US" altLang="ja-JP" sz="6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en-US" altLang="ja-JP" sz="6600" b="1" u="sng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6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soccer </a:t>
            </a:r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en-US" altLang="ja-JP" sz="4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主語が</a:t>
            </a:r>
            <a:r>
              <a:rPr lang="ja-JP" altLang="en-US" sz="3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「わたし」「あなた」以外で、</a:t>
            </a:r>
            <a:endParaRPr lang="en-US" altLang="ja-JP" sz="36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単数（１人）のとき</a:t>
            </a:r>
            <a:endParaRPr lang="en-US" altLang="ja-JP" sz="36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＝３人称単数</a:t>
            </a:r>
            <a:endParaRPr lang="en-US" altLang="ja-JP" sz="36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7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7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7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7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7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16475" y="987574"/>
            <a:ext cx="3787385" cy="1224136"/>
          </a:xfrm>
          <a:prstGeom prst="wedgeRoundRectCallout">
            <a:avLst>
              <a:gd name="adj1" fmla="val -35484"/>
              <a:gd name="adj2" fmla="val 935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soccer.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7" name="Picture 3" descr="C:\Users\masataka fujita\Downloads\家庭教育宣言\soccer_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67" y="2898853"/>
            <a:ext cx="1227653" cy="12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ataka fujita\Downloads\家庭教育宣言\man01_laug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411"/>
            <a:ext cx="1795537" cy="23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632931" y="987574"/>
            <a:ext cx="4289980" cy="1224136"/>
          </a:xfrm>
          <a:prstGeom prst="wedgeRoundRectCallout">
            <a:avLst>
              <a:gd name="adj1" fmla="val -34161"/>
              <a:gd name="adj2" fmla="val 813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play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 too.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C:\Users\masataka fujita\Downloads\家庭教育宣言\point_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38" y="2293135"/>
            <a:ext cx="1917983" cy="26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616475" y="987574"/>
            <a:ext cx="3787385" cy="1224136"/>
          </a:xfrm>
          <a:prstGeom prst="wedgeRoundRectCallout">
            <a:avLst>
              <a:gd name="adj1" fmla="val -35484"/>
              <a:gd name="adj2" fmla="val 935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soccer.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C:\Users\masataka fujita\Downloads\家庭教育宣言\point_r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5686"/>
            <a:ext cx="1917983" cy="26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ataka fujita\Downloads\家庭教育宣言\soccer_drib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709"/>
            <a:ext cx="3966751" cy="4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1547664" y="540807"/>
            <a:ext cx="4506004" cy="1224136"/>
          </a:xfrm>
          <a:prstGeom prst="wedgeRoundRectCallout">
            <a:avLst>
              <a:gd name="adj1" fmla="val -34161"/>
              <a:gd name="adj2" fmla="val 813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Masao play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 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C:\Users\masataka fujita\Downloads\家庭教育宣言\point_r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23678"/>
            <a:ext cx="1917983" cy="26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sataka fujita\Downloads\家庭教育宣言\olympic25_soccer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52" y="524244"/>
            <a:ext cx="3580023" cy="42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-3172"/>
            <a:ext cx="9144000" cy="563231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Question</a:t>
            </a:r>
          </a:p>
          <a:p>
            <a:endParaRPr lang="en-US" altLang="ja-JP" sz="6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6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一般動詞に“</a:t>
            </a:r>
            <a:r>
              <a:rPr lang="en-US" altLang="ja-JP" sz="6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6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”がつく</a:t>
            </a:r>
            <a:endParaRPr lang="en-US" altLang="ja-JP" sz="6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6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ときのルールは何？</a:t>
            </a:r>
            <a:endParaRPr lang="en-US" altLang="ja-JP" sz="6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6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4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-3172"/>
            <a:ext cx="9144000" cy="513986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Answer</a:t>
            </a:r>
            <a:endParaRPr lang="en-US" altLang="ja-JP" sz="6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8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主語が</a:t>
            </a:r>
            <a:endParaRPr lang="en-US" altLang="ja-JP" sz="48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8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「わたし」「あなた」以外で、</a:t>
            </a:r>
            <a:endParaRPr lang="en-US" altLang="ja-JP" sz="48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単数（１人）のとき</a:t>
            </a:r>
            <a:endParaRPr lang="en-US" altLang="ja-JP" sz="48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→一般</a:t>
            </a:r>
            <a:r>
              <a:rPr lang="ja-JP" altLang="en-US" sz="6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動詞に“</a:t>
            </a:r>
            <a:r>
              <a:rPr lang="en-US" altLang="ja-JP" sz="60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6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sz="6000" b="1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がつ</a:t>
            </a:r>
            <a:r>
              <a:rPr lang="ja-JP" altLang="en-US" sz="6000" b="1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16475" y="987574"/>
            <a:ext cx="3787385" cy="1224136"/>
          </a:xfrm>
          <a:prstGeom prst="wedgeRoundRectCallout">
            <a:avLst>
              <a:gd name="adj1" fmla="val -35484"/>
              <a:gd name="adj2" fmla="val 935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play soccer.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7" name="Picture 3" descr="C:\Users\masataka fujita\Downloads\家庭教育宣言\soccer_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7774"/>
            <a:ext cx="1227653" cy="12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ataka fujita\Downloads\家庭教育宣言\face_smile_man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499742"/>
            <a:ext cx="17100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ataka fujita\Downloads\家庭教育宣言\man01_laug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43" y="2405300"/>
            <a:ext cx="1795537" cy="23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602500" y="987574"/>
            <a:ext cx="4176464" cy="1224136"/>
          </a:xfrm>
          <a:prstGeom prst="wedgeRoundRectCallout">
            <a:avLst>
              <a:gd name="adj1" fmla="val -3675"/>
              <a:gd name="adj2" fmla="val 7440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play soccer too.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2752" y="48522"/>
            <a:ext cx="7617597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１人称</a:t>
            </a:r>
            <a:r>
              <a:rPr kumimoji="1" lang="ja-JP" altLang="en-US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「わたし」</a:t>
            </a:r>
            <a:endParaRPr kumimoji="1" lang="ja-JP" altLang="en-US" sz="4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1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0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2699792" y="1042846"/>
            <a:ext cx="3787385" cy="1224136"/>
          </a:xfrm>
          <a:prstGeom prst="wedgeRoundRectCallout">
            <a:avLst>
              <a:gd name="adj1" fmla="val -35484"/>
              <a:gd name="adj2" fmla="val 935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soccer.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7" name="Picture 3" descr="C:\Users\masataka fujita\Downloads\家庭教育宣言\soccer_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03" y="3219822"/>
            <a:ext cx="1227653" cy="12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2752" y="48522"/>
            <a:ext cx="7617597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人称</a:t>
            </a:r>
            <a:r>
              <a:rPr kumimoji="1" lang="ja-JP" altLang="en-US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「あなた」</a:t>
            </a:r>
            <a:endParaRPr kumimoji="1" lang="ja-JP" altLang="en-US" sz="4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5" descr="C:\Users\masataka fujita\Downloads\家庭教育宣言\man01_laug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32338"/>
            <a:ext cx="1795537" cy="23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616475" y="987574"/>
            <a:ext cx="3787385" cy="1224136"/>
          </a:xfrm>
          <a:prstGeom prst="wedgeRoundRectCallout">
            <a:avLst>
              <a:gd name="adj1" fmla="val -35484"/>
              <a:gd name="adj2" fmla="val 9355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 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soccer.</a:t>
            </a:r>
            <a:endParaRPr lang="ja-JP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13"/>
            <a:ext cx="9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ja-JP" altLang="en-US" sz="6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C:\Users\masataka fujita\Downloads\家庭教育宣言\point_r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5686"/>
            <a:ext cx="1917983" cy="26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sataka fujita\Downloads\家庭教育宣言\boy01_lau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376"/>
            <a:ext cx="1866480" cy="21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ataka fujita\Downloads\家庭教育宣言\soccer_drib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709"/>
            <a:ext cx="3966751" cy="4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112752" y="48522"/>
            <a:ext cx="7617597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4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人称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「わたし」「あなた」以外</a:t>
            </a:r>
            <a:endParaRPr kumimoji="1"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6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114</Words>
  <Application>Microsoft Office PowerPoint</Application>
  <PresentationFormat>画面に合わせる (16:9)</PresentationFormat>
  <Paragraphs>47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masataka fujita</dc:creator>
  <cp:lastModifiedBy>masataka fujita</cp:lastModifiedBy>
  <cp:revision>10</cp:revision>
  <dcterms:created xsi:type="dcterms:W3CDTF">2017-09-28T13:21:53Z</dcterms:created>
  <dcterms:modified xsi:type="dcterms:W3CDTF">2020-04-12T03:00:35Z</dcterms:modified>
</cp:coreProperties>
</file>