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301" r:id="rId3"/>
    <p:sldId id="297" r:id="rId4"/>
    <p:sldId id="298" r:id="rId5"/>
    <p:sldId id="299" r:id="rId6"/>
    <p:sldId id="300" r:id="rId7"/>
    <p:sldId id="303" r:id="rId8"/>
    <p:sldId id="304" r:id="rId9"/>
    <p:sldId id="305" r:id="rId10"/>
    <p:sldId id="306" r:id="rId11"/>
    <p:sldId id="307" r:id="rId12"/>
    <p:sldId id="302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B4B8-94E9-496F-80EC-7BE7F0DF9B82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6A59-9330-4FF7-A135-9F21C56C7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47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B4B8-94E9-496F-80EC-7BE7F0DF9B82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6A59-9330-4FF7-A135-9F21C56C7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661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B4B8-94E9-496F-80EC-7BE7F0DF9B82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6A59-9330-4FF7-A135-9F21C56C7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217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B4B8-94E9-496F-80EC-7BE7F0DF9B82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6A59-9330-4FF7-A135-9F21C56C7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70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B4B8-94E9-496F-80EC-7BE7F0DF9B82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6A59-9330-4FF7-A135-9F21C56C7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72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B4B8-94E9-496F-80EC-7BE7F0DF9B82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6A59-9330-4FF7-A135-9F21C56C7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77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B4B8-94E9-496F-80EC-7BE7F0DF9B82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6A59-9330-4FF7-A135-9F21C56C7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26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B4B8-94E9-496F-80EC-7BE7F0DF9B82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6A59-9330-4FF7-A135-9F21C56C7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90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B4B8-94E9-496F-80EC-7BE7F0DF9B82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6A59-9330-4FF7-A135-9F21C56C7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58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B4B8-94E9-496F-80EC-7BE7F0DF9B82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6A59-9330-4FF7-A135-9F21C56C7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39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B4B8-94E9-496F-80EC-7BE7F0DF9B82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6A59-9330-4FF7-A135-9F21C56C7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87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7B4B8-94E9-496F-80EC-7BE7F0DF9B82}" type="datetimeFigureOut">
              <a:rPr kumimoji="1" lang="ja-JP" altLang="en-US" smtClean="0"/>
              <a:t>2020/4/12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86A59-9330-4FF7-A135-9F21C56C7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28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0"/>
            <a:ext cx="9180512" cy="701730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lang="en-US" altLang="ja-JP" sz="9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speak</a:t>
            </a:r>
            <a:r>
              <a:rPr lang="en-US" altLang="ja-JP" sz="96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</a:p>
          <a:p>
            <a:r>
              <a:rPr lang="en-US" altLang="ja-JP" sz="96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9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talk</a:t>
            </a:r>
            <a:r>
              <a:rPr lang="en-US" altLang="ja-JP" sz="96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endParaRPr lang="en-US" altLang="ja-JP" sz="96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96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4578" name="Picture 2" descr="C:\Users\masataka fujita\Downloads\家庭教育宣言\english_kaiwa_wo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16" y="1916832"/>
            <a:ext cx="3873287" cy="358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5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0"/>
            <a:ext cx="9180512" cy="757130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lang="en-US" altLang="ja-JP" sz="9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cook</a:t>
            </a:r>
            <a:r>
              <a:rPr lang="en-US" altLang="ja-JP" sz="96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endParaRPr lang="en-US" altLang="ja-JP" sz="9600" b="1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96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96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2531" name="Picture 3" descr="C:\Users\masataka fujita\Downloads\家庭教育宣言\cooking_ch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4668313" cy="475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3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0"/>
            <a:ext cx="9180512" cy="68326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96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</a:t>
            </a:r>
            <a:r>
              <a:rPr lang="en-US" altLang="ja-JP" sz="9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</a:t>
            </a:r>
            <a:r>
              <a:rPr lang="en-US" altLang="ja-JP" sz="96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endParaRPr lang="en-US" altLang="ja-JP" sz="9600" b="1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3554" name="Picture 2" descr="C:\Users\masataka fujita\Downloads\家庭教育宣言\computer01_bo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93931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0"/>
            <a:ext cx="9180512" cy="757130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lang="en-US" altLang="ja-JP" sz="9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stud</a:t>
            </a:r>
            <a:r>
              <a:rPr lang="en-US" altLang="ja-JP" sz="96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ies</a:t>
            </a:r>
            <a:endParaRPr lang="en-US" altLang="ja-JP" sz="9600" b="1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96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96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8434" name="Picture 2" descr="C:\Users\masataka fujita\Downloads\家庭教育宣言\study_wakaru_bo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36712"/>
            <a:ext cx="5152430" cy="515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6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0"/>
            <a:ext cx="9180512" cy="68326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9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sing</a:t>
            </a:r>
            <a:r>
              <a:rPr lang="en-US" altLang="ja-JP" sz="96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</a:p>
          <a:p>
            <a:pPr algn="ctr"/>
            <a:endParaRPr lang="en-US" altLang="ja-JP" sz="1200" b="1" dirty="0" smtClean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 smtClean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 smtClean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 smtClean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 smtClean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 smtClean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 smtClean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7410" name="Picture 2" descr="C:\Users\masataka fujita\Downloads\家庭教育宣言\karaoke_wo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4" y="559228"/>
            <a:ext cx="4995969" cy="603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5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0"/>
            <a:ext cx="9180512" cy="68326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96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</a:t>
            </a:r>
            <a:r>
              <a:rPr lang="en-US" altLang="ja-JP" sz="9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listen</a:t>
            </a:r>
            <a:r>
              <a:rPr lang="en-US" altLang="ja-JP" sz="96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endParaRPr lang="en-US" altLang="ja-JP" sz="9600" b="1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5602" name="Picture 2" descr="C:\Users\masataka fujita\Downloads\家庭教育宣言\mimi_sumasu_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29" y="720360"/>
            <a:ext cx="5079851" cy="540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0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0"/>
            <a:ext cx="9180512" cy="78483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en-US" altLang="ja-JP" sz="9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read</a:t>
            </a:r>
            <a:r>
              <a:rPr lang="en-US" altLang="ja-JP" sz="96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</a:p>
          <a:p>
            <a:pPr algn="ctr"/>
            <a:endParaRPr lang="en-US" altLang="ja-JP" sz="96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96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386" name="Picture 2" descr="C:\Users\masataka fujita\Downloads\家庭教育宣言\dokusyo_aki_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3794"/>
            <a:ext cx="5888814" cy="623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0"/>
            <a:ext cx="9180512" cy="68326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96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</a:t>
            </a:r>
            <a:r>
              <a:rPr lang="en-US" altLang="ja-JP" sz="9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write</a:t>
            </a:r>
            <a:r>
              <a:rPr lang="en-US" altLang="ja-JP" sz="96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endParaRPr lang="en-US" altLang="ja-JP" sz="9600" b="1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6626" name="Picture 2" descr="C:\Users\masataka fujita\Downloads\家庭教育宣言\writing08_schoolgir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7" y="476672"/>
            <a:ext cx="4824357" cy="594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1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0"/>
            <a:ext cx="9180512" cy="757130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 smtClean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 smtClean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 smtClean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 smtClean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9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eat</a:t>
            </a:r>
            <a:r>
              <a:rPr lang="en-US" altLang="ja-JP" sz="96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</a:p>
          <a:p>
            <a:pPr algn="ctr"/>
            <a:endParaRPr lang="en-US" altLang="ja-JP" sz="96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96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362" name="Picture 2" descr="C:\Users\masataka fujita\Downloads\家庭教育宣言\oishii5_gir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5949182" cy="594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8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0"/>
            <a:ext cx="9180512" cy="68326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96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</a:t>
            </a:r>
            <a:r>
              <a:rPr lang="en-US" altLang="ja-JP" sz="9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sleep</a:t>
            </a:r>
            <a:r>
              <a:rPr lang="en-US" altLang="ja-JP" sz="96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endParaRPr lang="en-US" altLang="ja-JP" sz="9600" b="1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9458" name="Picture 2" descr="C:\Users\masataka fujita\Downloads\家庭教育宣言\study_yaruki_na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7" y="836712"/>
            <a:ext cx="5208155" cy="49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6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0"/>
            <a:ext cx="9180512" cy="78483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lang="en-US" altLang="ja-JP" sz="9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wash</a:t>
            </a:r>
            <a:r>
              <a:rPr lang="en-US" altLang="ja-JP" sz="96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es</a:t>
            </a:r>
          </a:p>
          <a:p>
            <a:pPr algn="ctr"/>
            <a:endParaRPr lang="en-US" altLang="ja-JP" sz="96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96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482" name="Picture 2" descr="C:\Users\masataka fujita\Downloads\家庭教育宣言\sengan_gir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1680"/>
            <a:ext cx="5289263" cy="61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7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0"/>
            <a:ext cx="9180512" cy="68326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96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</a:t>
            </a:r>
            <a:r>
              <a:rPr lang="en-US" altLang="ja-JP" sz="96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watch</a:t>
            </a:r>
            <a:r>
              <a:rPr lang="en-US" altLang="ja-JP" sz="96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es</a:t>
            </a:r>
            <a:endParaRPr lang="en-US" altLang="ja-JP" sz="9600" b="1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1506" name="Picture 2" descr="C:\Users\masataka fujita\Downloads\家庭教育宣言\family_tv_socce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511995" cy="349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6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26</Words>
  <Application>Microsoft Office PowerPoint</Application>
  <PresentationFormat>画面に合わせる (4:3)</PresentationFormat>
  <Paragraphs>203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masataka fujita</dc:creator>
  <cp:lastModifiedBy>masataka fujita</cp:lastModifiedBy>
  <cp:revision>16</cp:revision>
  <dcterms:created xsi:type="dcterms:W3CDTF">2017-05-25T13:13:24Z</dcterms:created>
  <dcterms:modified xsi:type="dcterms:W3CDTF">2020-04-12T03:01:59Z</dcterms:modified>
</cp:coreProperties>
</file>