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  <p:sldId id="262" r:id="rId14"/>
    <p:sldId id="264" r:id="rId15"/>
    <p:sldId id="265" r:id="rId16"/>
    <p:sldId id="266" r:id="rId17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0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67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71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2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29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2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39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7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606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9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04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6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02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13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61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2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41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8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76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6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6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46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82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85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60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1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04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34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8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941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45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3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26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7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1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79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53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67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67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8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6275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07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89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0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24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87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19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4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80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8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394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41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00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41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75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50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90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6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34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73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50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8745-3F1C-4F2F-8477-FFF68AC27126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CC58-61BD-4C03-B8E2-C0D0D87733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1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2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3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5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8745-3F1C-4F2F-8477-FFF68AC271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2020/4/12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CC58-61BD-4C03-B8E2-C0D0D87733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2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37339" y="340213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季節・月の名前</a:t>
            </a:r>
            <a:endParaRPr kumimoji="1" lang="ja-JP" altLang="en-US" sz="8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C:\Users\masataka fujita\Downloads\家庭教育宣言\school_spr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8433"/>
            <a:ext cx="2671731" cy="16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asataka fujita\Downloads\家庭教育宣言\school_summ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86763"/>
            <a:ext cx="2459787" cy="15847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9" name="Picture 5" descr="C:\Users\masataka fujita\Downloads\家庭教育宣言\school_f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5" y="3263167"/>
            <a:ext cx="2664296" cy="167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sataka fujita\Downloads\家庭教育宣言\school_win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79781"/>
            <a:ext cx="2476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asataka fujita\Downloads\家庭教育宣言\school_f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" y="1885173"/>
            <a:ext cx="3277413" cy="20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3819691"/>
            <a:ext cx="170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72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fall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915566"/>
            <a:ext cx="7020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９</a:t>
            </a:r>
            <a:r>
              <a:rPr lang="ja-JP" altLang="en-US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September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2255842"/>
            <a:ext cx="59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October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76747" y="3651870"/>
            <a:ext cx="7502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November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1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372200" y="3229239"/>
            <a:ext cx="241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winter</a:t>
            </a:r>
            <a:endParaRPr lang="ja-JP" altLang="en-US" sz="48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Picture 6" descr="C:\Users\masataka fujita\Downloads\家庭教育宣言\school_wi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71" y="1131590"/>
            <a:ext cx="35389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9904" y="2247714"/>
            <a:ext cx="7502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kumimoji="1"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January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9904" y="4064426"/>
            <a:ext cx="7502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December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293" y="577592"/>
            <a:ext cx="7502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ebruary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5151" y="699542"/>
            <a:ext cx="87849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季節</a:t>
            </a:r>
            <a:r>
              <a:rPr lang="ja-JP" altLang="en-US" sz="8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88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3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season</a:t>
            </a:r>
            <a:endParaRPr lang="ja-JP" altLang="en-US" sz="138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0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ataka fujita\Downloads\家庭教育宣言\school_sp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4" y="1059582"/>
            <a:ext cx="4987723" cy="31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58911" y="199568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 smtClean="0">
                <a:solidFill>
                  <a:srgbClr val="FF99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spring</a:t>
            </a:r>
            <a:endParaRPr kumimoji="1" lang="ja-JP" altLang="en-US" sz="9600" b="1" dirty="0">
              <a:solidFill>
                <a:srgbClr val="FF99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8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sataka fujita\Downloads\家庭教育宣言\school_sum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2722"/>
            <a:ext cx="4247203" cy="27363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テキスト ボックス 1"/>
          <p:cNvSpPr txBox="1"/>
          <p:nvPr/>
        </p:nvSpPr>
        <p:spPr>
          <a:xfrm>
            <a:off x="2852057" y="1851670"/>
            <a:ext cx="6000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6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summer</a:t>
            </a:r>
          </a:p>
        </p:txBody>
      </p:sp>
    </p:spTree>
    <p:extLst>
      <p:ext uri="{BB962C8B-B14F-4D97-AF65-F5344CB8AC3E}">
        <p14:creationId xmlns:p14="http://schemas.microsoft.com/office/powerpoint/2010/main" val="227303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71632" y="2207548"/>
            <a:ext cx="6000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fall</a:t>
            </a:r>
            <a:endParaRPr lang="en-US" altLang="ja-JP" sz="9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5" descr="C:\Users\masataka fujita\Downloads\家庭教育宣言\school_f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3136"/>
            <a:ext cx="4608512" cy="290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8911" y="199568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winter</a:t>
            </a:r>
            <a:endParaRPr lang="ja-JP" altLang="en-US" sz="9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Picture 6" descr="C:\Users\masataka fujita\Downloads\家庭教育宣言\school_wi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04" y="987574"/>
            <a:ext cx="4958829" cy="31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5151" y="699542"/>
            <a:ext cx="87849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endParaRPr lang="en-US" altLang="ja-JP" sz="88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38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</a:t>
            </a:r>
            <a:endParaRPr lang="ja-JP" altLang="en-US" sz="138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0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ataka fujita\Downloads\家庭教育宣言\school_sp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79" y="1923678"/>
            <a:ext cx="3069417" cy="19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724128" y="365187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99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spring</a:t>
            </a:r>
            <a:endParaRPr lang="ja-JP" altLang="en-US" sz="6000" b="1" dirty="0">
              <a:solidFill>
                <a:srgbClr val="FF99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07854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３月 </a:t>
            </a:r>
            <a:r>
              <a:rPr kumimoji="1"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March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967810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April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1720" y="555526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kumimoji="1"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May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5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sataka fujita\Downloads\家庭教育宣言\school_sum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654"/>
            <a:ext cx="3464824" cy="22322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テキスト ボックス 1"/>
          <p:cNvSpPr txBox="1"/>
          <p:nvPr/>
        </p:nvSpPr>
        <p:spPr>
          <a:xfrm>
            <a:off x="147192" y="3795886"/>
            <a:ext cx="363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summer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44336" y="3195721"/>
            <a:ext cx="5499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August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82414" y="1707654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July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339502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6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June</a:t>
            </a:r>
            <a:endParaRPr kumimoji="1" lang="ja-JP" altLang="en-US" sz="6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4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</Words>
  <Application>Microsoft Office PowerPoint</Application>
  <PresentationFormat>画面に合わせる (16:9)</PresentationFormat>
  <Paragraphs>25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masataka fujita</dc:creator>
  <cp:lastModifiedBy>masataka fujita</cp:lastModifiedBy>
  <cp:revision>4</cp:revision>
  <dcterms:created xsi:type="dcterms:W3CDTF">2017-10-18T14:51:23Z</dcterms:created>
  <dcterms:modified xsi:type="dcterms:W3CDTF">2020-04-12T03:47:18Z</dcterms:modified>
</cp:coreProperties>
</file>