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7" r:id="rId11"/>
    <p:sldId id="266" r:id="rId12"/>
    <p:sldId id="269" r:id="rId13"/>
    <p:sldId id="268" r:id="rId14"/>
    <p:sldId id="273" r:id="rId15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1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3C34-45AF-4EB5-88FC-CFC2CF10A166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B6A8-1D00-4299-A12A-211295982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33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3C34-45AF-4EB5-88FC-CFC2CF10A166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B6A8-1D00-4299-A12A-211295982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71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3C34-45AF-4EB5-88FC-CFC2CF10A166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B6A8-1D00-4299-A12A-211295982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7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3C34-45AF-4EB5-88FC-CFC2CF10A166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B6A8-1D00-4299-A12A-211295982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39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3C34-45AF-4EB5-88FC-CFC2CF10A166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B6A8-1D00-4299-A12A-211295982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9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3C34-45AF-4EB5-88FC-CFC2CF10A166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B6A8-1D00-4299-A12A-211295982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40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3C34-45AF-4EB5-88FC-CFC2CF10A166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B6A8-1D00-4299-A12A-211295982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62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3C34-45AF-4EB5-88FC-CFC2CF10A166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B6A8-1D00-4299-A12A-211295982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3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3C34-45AF-4EB5-88FC-CFC2CF10A166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B6A8-1D00-4299-A12A-211295982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55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3C34-45AF-4EB5-88FC-CFC2CF10A166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B6A8-1D00-4299-A12A-211295982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34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3C34-45AF-4EB5-88FC-CFC2CF10A166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B6A8-1D00-4299-A12A-211295982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0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B3C34-45AF-4EB5-88FC-CFC2CF10A166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EB6A8-1D00-4299-A12A-211295982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59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94626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&lt;Today’s Goal&gt;</a:t>
            </a:r>
          </a:p>
          <a:p>
            <a:endParaRPr kumimoji="1" lang="en-US" altLang="ja-JP" sz="20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進行中</a:t>
            </a:r>
            <a:r>
              <a:rPr lang="ja-JP" altLang="en-US" sz="8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のことを伝えよう。</a:t>
            </a:r>
            <a:endParaRPr lang="en-US" altLang="ja-JP" sz="88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94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3598"/>
            <a:ext cx="4807694" cy="477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0" y="1347614"/>
            <a:ext cx="60959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 </a:t>
            </a:r>
          </a:p>
        </p:txBody>
      </p:sp>
    </p:spTree>
    <p:extLst>
      <p:ext uri="{BB962C8B-B14F-4D97-AF65-F5344CB8AC3E}">
        <p14:creationId xmlns:p14="http://schemas.microsoft.com/office/powerpoint/2010/main" val="10843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3598"/>
            <a:ext cx="4807694" cy="477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0" y="1347614"/>
            <a:ext cx="60959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 are </a:t>
            </a:r>
          </a:p>
          <a:p>
            <a:r>
              <a:rPr lang="en-US" altLang="ja-JP" sz="6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watching TV.</a:t>
            </a:r>
            <a:endParaRPr lang="ja-JP" altLang="en-US" sz="66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9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581755" y="915566"/>
            <a:ext cx="4536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 </a:t>
            </a:r>
            <a:endParaRPr lang="en-US" altLang="ja-JP" sz="66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51437" cy="515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14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581755" y="915566"/>
            <a:ext cx="4536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I’m studying </a:t>
            </a:r>
            <a:endParaRPr lang="en-US" altLang="ja-JP" sz="66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6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English.</a:t>
            </a:r>
            <a:endParaRPr lang="ja-JP" altLang="en-US" sz="66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51437" cy="515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0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94626"/>
            <a:ext cx="8892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&lt;Today’s Point&gt;</a:t>
            </a:r>
            <a:endParaRPr lang="en-US" altLang="ja-JP" sz="20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48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4800" b="1" dirty="0" err="1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～して</a:t>
            </a:r>
            <a:r>
              <a:rPr lang="ja-JP" altLang="en-US" sz="48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います」</a:t>
            </a:r>
            <a:endParaRPr lang="en-US" altLang="ja-JP" sz="48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66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</a:t>
            </a:r>
            <a:r>
              <a:rPr lang="en-US" altLang="ja-JP" sz="66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’m</a:t>
            </a:r>
            <a:r>
              <a:rPr lang="en-US" altLang="ja-JP" sz="66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6600" b="1" u="sng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cook</a:t>
            </a:r>
            <a:r>
              <a:rPr lang="en-US" altLang="ja-JP" sz="6600" b="1" u="sng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ing</a:t>
            </a:r>
            <a:r>
              <a:rPr lang="en-US" altLang="ja-JP" sz="66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6600" b="1" dirty="0" err="1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lunch.《</a:t>
            </a:r>
            <a:r>
              <a:rPr lang="en-US" altLang="ja-JP" sz="6600" b="1" dirty="0" err="1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am</a:t>
            </a:r>
            <a:r>
              <a:rPr lang="en-US" altLang="ja-JP" sz="66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are is</a:t>
            </a:r>
            <a:r>
              <a:rPr lang="en-US" altLang="ja-JP" sz="66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》</a:t>
            </a:r>
          </a:p>
          <a:p>
            <a:r>
              <a:rPr lang="ja-JP" altLang="en-US" sz="66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 </a:t>
            </a:r>
            <a:r>
              <a:rPr lang="en-US" altLang="ja-JP" sz="66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</a:t>
            </a:r>
            <a:r>
              <a:rPr lang="ja-JP" altLang="en-US" sz="66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動詞</a:t>
            </a:r>
            <a:r>
              <a:rPr lang="en-US" altLang="ja-JP" sz="6600" b="1" dirty="0" err="1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ing</a:t>
            </a:r>
            <a:endParaRPr lang="en-US" altLang="ja-JP" sz="6600" b="1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61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94626"/>
            <a:ext cx="842493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&lt;Today’s </a:t>
            </a:r>
            <a:r>
              <a:rPr lang="en-US" altLang="ja-JP" sz="54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Point&gt;</a:t>
            </a:r>
            <a:endParaRPr lang="en-US" altLang="ja-JP" sz="54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0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72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     cook lunch.</a:t>
            </a:r>
          </a:p>
          <a:p>
            <a:r>
              <a:rPr lang="en-US" altLang="ja-JP" sz="72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</a:t>
            </a:r>
            <a:r>
              <a:rPr lang="en-US" altLang="ja-JP" sz="72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’m</a:t>
            </a:r>
            <a:r>
              <a:rPr lang="en-US" altLang="ja-JP" sz="72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7200" b="1" u="sng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cook</a:t>
            </a:r>
            <a:r>
              <a:rPr lang="en-US" altLang="ja-JP" sz="7200" b="1" u="sng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ing</a:t>
            </a:r>
            <a:r>
              <a:rPr lang="en-US" altLang="ja-JP" sz="72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</a:p>
          <a:p>
            <a:r>
              <a:rPr lang="en-US" altLang="ja-JP" sz="72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72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lunch.</a:t>
            </a:r>
            <a:endParaRPr lang="en-US" altLang="ja-JP" sz="7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4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94626"/>
            <a:ext cx="8892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&lt;Today’s Point</a:t>
            </a:r>
            <a:r>
              <a:rPr lang="en-US" altLang="ja-JP" sz="54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&gt;</a:t>
            </a:r>
            <a:endParaRPr lang="en-US" altLang="ja-JP" sz="20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48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4800" b="1" dirty="0" err="1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～して</a:t>
            </a:r>
            <a:r>
              <a:rPr lang="ja-JP" altLang="en-US" sz="48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います」</a:t>
            </a:r>
            <a:endParaRPr lang="en-US" altLang="ja-JP" sz="48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66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</a:t>
            </a:r>
            <a:r>
              <a:rPr lang="en-US" altLang="ja-JP" sz="66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’m</a:t>
            </a:r>
            <a:r>
              <a:rPr lang="en-US" altLang="ja-JP" sz="66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6600" b="1" u="sng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cook</a:t>
            </a:r>
            <a:r>
              <a:rPr lang="en-US" altLang="ja-JP" sz="6600" b="1" u="sng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ing</a:t>
            </a:r>
            <a:r>
              <a:rPr lang="en-US" altLang="ja-JP" sz="66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6600" b="1" dirty="0" err="1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lunch.《</a:t>
            </a:r>
            <a:r>
              <a:rPr lang="en-US" altLang="ja-JP" sz="6600" b="1" dirty="0" err="1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am</a:t>
            </a:r>
            <a:r>
              <a:rPr lang="en-US" altLang="ja-JP" sz="66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are is</a:t>
            </a:r>
            <a:r>
              <a:rPr lang="en-US" altLang="ja-JP" sz="6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》</a:t>
            </a:r>
          </a:p>
          <a:p>
            <a:r>
              <a:rPr lang="ja-JP" altLang="en-US" sz="66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6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 </a:t>
            </a:r>
            <a:r>
              <a:rPr lang="en-US" altLang="ja-JP" sz="6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</a:t>
            </a:r>
            <a:r>
              <a:rPr lang="ja-JP" altLang="en-US" sz="6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動詞</a:t>
            </a:r>
            <a:r>
              <a:rPr lang="en-US" altLang="ja-JP" sz="6600" b="1" dirty="0" err="1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ing</a:t>
            </a:r>
            <a:endParaRPr lang="en-US" altLang="ja-JP" sz="6600" b="1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85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396" y="123478"/>
            <a:ext cx="4035835" cy="487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52086" y="3795886"/>
            <a:ext cx="3383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 err="1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Yumi</a:t>
            </a:r>
            <a:endParaRPr kumimoji="1" lang="ja-JP" altLang="en-US" sz="7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605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3478"/>
            <a:ext cx="4104456" cy="49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73713" y="372387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b="1" dirty="0" err="1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Yumi</a:t>
            </a:r>
            <a:r>
              <a:rPr lang="en-US" altLang="ja-JP" sz="72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7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is</a:t>
            </a:r>
            <a:r>
              <a:rPr lang="en-US" altLang="ja-JP" sz="72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sing</a:t>
            </a:r>
            <a:r>
              <a:rPr lang="en-US" altLang="ja-JP" sz="7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ing</a:t>
            </a:r>
            <a:r>
              <a:rPr lang="en-US" altLang="ja-JP" sz="72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 </a:t>
            </a:r>
            <a:endParaRPr lang="ja-JP" altLang="en-US" sz="7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52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922"/>
            <a:ext cx="4547716" cy="436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-2270" y="3963709"/>
            <a:ext cx="4319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b="1" dirty="0" err="1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Ryosuke</a:t>
            </a:r>
            <a:endParaRPr lang="ja-JP" altLang="en-US" sz="7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34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922"/>
            <a:ext cx="4547716" cy="436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-2270" y="3963709"/>
            <a:ext cx="91462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 err="1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Ryosuke</a:t>
            </a:r>
            <a:r>
              <a:rPr lang="ja-JP" altLang="en-US" sz="66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6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is sleeping.</a:t>
            </a:r>
            <a:endParaRPr lang="ja-JP" altLang="en-US" sz="66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10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04" y="211610"/>
            <a:ext cx="4668328" cy="478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-11799" y="1275606"/>
            <a:ext cx="91462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Mike</a:t>
            </a:r>
            <a:r>
              <a:rPr lang="ja-JP" altLang="en-US" sz="66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112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04" y="211610"/>
            <a:ext cx="4668328" cy="478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-11799" y="1275606"/>
            <a:ext cx="9146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Mike</a:t>
            </a:r>
            <a:r>
              <a:rPr lang="ja-JP" altLang="en-US" sz="66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6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is playing table tennis.</a:t>
            </a:r>
            <a:endParaRPr lang="ja-JP" altLang="en-US" sz="66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55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85</Words>
  <Application>Microsoft Office PowerPoint</Application>
  <PresentationFormat>画面に合わせる (16:9)</PresentationFormat>
  <Paragraphs>29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masataka fujita</dc:creator>
  <cp:lastModifiedBy>masataka fujita</cp:lastModifiedBy>
  <cp:revision>5</cp:revision>
  <dcterms:created xsi:type="dcterms:W3CDTF">2018-01-16T13:15:03Z</dcterms:created>
  <dcterms:modified xsi:type="dcterms:W3CDTF">2020-04-12T03:25:15Z</dcterms:modified>
</cp:coreProperties>
</file>